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15044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02680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00107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72162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4389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52139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70708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16437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85952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76162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4438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D7C1F0-63FA-4AA6-BF04-2770371D28F4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C55B26-7C33-49B4-8F66-C2B3DBC3832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15675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3574853"/>
              </p:ext>
            </p:extLst>
          </p:nvPr>
        </p:nvGraphicFramePr>
        <p:xfrm>
          <a:off x="96012" y="182880"/>
          <a:ext cx="8963407" cy="553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40852"/>
                <a:gridCol w="3650171"/>
                <a:gridCol w="3072384"/>
              </a:tblGrid>
              <a:tr h="319209">
                <a:tc>
                  <a:txBody>
                    <a:bodyPr/>
                    <a:lstStyle/>
                    <a:p>
                      <a:r>
                        <a:rPr lang="en-US" sz="1500" dirty="0" smtClean="0"/>
                        <a:t>Objectives </a:t>
                      </a:r>
                      <a:endParaRPr lang="en-US" sz="1500" dirty="0"/>
                    </a:p>
                  </a:txBody>
                  <a:tcPr marL="68580" marR="68580"/>
                </a:tc>
                <a:tc>
                  <a:txBody>
                    <a:bodyPr/>
                    <a:lstStyle/>
                    <a:p>
                      <a:r>
                        <a:rPr lang="en-US" sz="1500" dirty="0" smtClean="0"/>
                        <a:t>Research questions</a:t>
                      </a:r>
                      <a:endParaRPr lang="en-US" sz="1500" dirty="0"/>
                    </a:p>
                  </a:txBody>
                  <a:tcPr marL="68580" marR="68580"/>
                </a:tc>
                <a:tc>
                  <a:txBody>
                    <a:bodyPr/>
                    <a:lstStyle/>
                    <a:p>
                      <a:r>
                        <a:rPr lang="en-US" sz="1500" dirty="0" smtClean="0"/>
                        <a:t>Activities </a:t>
                      </a:r>
                      <a:endParaRPr lang="en-US" sz="1500" dirty="0"/>
                    </a:p>
                  </a:txBody>
                  <a:tcPr marL="68580" marR="68580"/>
                </a:tc>
              </a:tr>
              <a:tr h="319209">
                <a:tc gridSpan="3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500" b="1" dirty="0" smtClean="0">
                          <a:solidFill>
                            <a:srgbClr val="FF0000"/>
                          </a:solidFill>
                        </a:rPr>
                        <a:t>(Development)</a:t>
                      </a:r>
                    </a:p>
                    <a:p>
                      <a:pPr algn="ctr"/>
                      <a:r>
                        <a:rPr lang="en-US" sz="1500" b="1" dirty="0" smtClean="0">
                          <a:solidFill>
                            <a:srgbClr val="FF0000"/>
                          </a:solidFill>
                        </a:rPr>
                        <a:t>Impact at scale of sustainable intensification options achieved within and beyond Africa</a:t>
                      </a:r>
                      <a:r>
                        <a:rPr lang="en-US" sz="1500" b="1" baseline="0" dirty="0" smtClean="0">
                          <a:solidFill>
                            <a:srgbClr val="FF0000"/>
                          </a:solidFill>
                        </a:rPr>
                        <a:t> RISING intervention  communities</a:t>
                      </a:r>
                      <a:endParaRPr lang="en-US" sz="1500" dirty="0"/>
                    </a:p>
                  </a:txBody>
                  <a:tcPr marL="68580" marR="68580"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1584622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500" baseline="0" dirty="0" smtClean="0"/>
                        <a:t>1 Inclusive and functioning R4D platforms strengthened 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500" baseline="0" dirty="0" smtClean="0"/>
                        <a:t>2 Strategic communication for effective dissemination of project outputs in place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500" baseline="0" dirty="0" smtClean="0"/>
                        <a:t>3 Synergies with leverage opportunities with development actors (NGOs, private and public sectors) Built and strengthened </a:t>
                      </a:r>
                    </a:p>
                    <a:p>
                      <a:endParaRPr lang="en-US" sz="1500" baseline="0" dirty="0" smtClean="0"/>
                    </a:p>
                  </a:txBody>
                  <a:tcPr marL="68580" marR="68580"/>
                </a:tc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endParaRPr lang="en-US" sz="1500" dirty="0"/>
                    </a:p>
                  </a:txBody>
                  <a:tcPr marL="68580" marR="68580"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5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1.1 Building the facilitation skills of the R4D platform leaders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5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1.2 Facilitate the R4D platforms temporarily until facilitation capacity is built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15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1.3 Identify and engage relevant and potential partners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15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2.2 Organize fairs, forums, field days to create awareness on proven SI options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15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2.1 Engage in  dialogue with policy maker s and other strategic development partners on  SI options to enhance  scaling of project outputs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15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3.1 Enter into formal agreements with development partners to enhance scaling of  </a:t>
                      </a:r>
                      <a:r>
                        <a:rPr lang="en-US" sz="1500" b="0" i="0" u="none" strike="noStrike" kern="1200" baseline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project outputs</a:t>
                      </a:r>
                      <a:endParaRPr lang="en-US" sz="1500" b="0" i="0" u="none" strike="noStrike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endParaRPr lang="en-US" sz="1500" b="0" i="0" u="none" strike="noStrike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endParaRPr lang="en-US" sz="1500" b="0" i="0" u="none" strike="noStrike" kern="1200" baseline="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251870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139</Words>
  <Application>Microsoft Office PowerPoint</Application>
  <PresentationFormat>On-screen Show (4:3)</PresentationFormat>
  <Paragraphs>14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Odhong, Jonathan (IITA)</dc:creator>
  <cp:lastModifiedBy>Odhong, Jonathan (IITA)</cp:lastModifiedBy>
  <cp:revision>15</cp:revision>
  <dcterms:created xsi:type="dcterms:W3CDTF">2016-02-18T11:03:41Z</dcterms:created>
  <dcterms:modified xsi:type="dcterms:W3CDTF">2016-02-18T15:03:44Z</dcterms:modified>
</cp:coreProperties>
</file>

<file path=docProps/thumbnail.jpeg>
</file>